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303" r:id="rId9"/>
    <p:sldId id="266" r:id="rId10"/>
    <p:sldId id="276" r:id="rId11"/>
    <p:sldId id="275" r:id="rId12"/>
    <p:sldId id="288" r:id="rId13"/>
    <p:sldId id="289" r:id="rId14"/>
    <p:sldId id="298" r:id="rId15"/>
    <p:sldId id="295" r:id="rId16"/>
    <p:sldId id="299" r:id="rId17"/>
    <p:sldId id="301" r:id="rId18"/>
    <p:sldId id="300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92" d="100"/>
          <a:sy n="92" d="100"/>
        </p:scale>
        <p:origin x="178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28420"/>
            <a:stretch/>
          </p:blipFill>
          <p:spPr>
            <a:xfrm>
              <a:off x="203200" y="1937016"/>
              <a:ext cx="10058400" cy="2260846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59543" y="-422970"/>
            <a:ext cx="8968297" cy="7555580"/>
            <a:chOff x="2259543" y="-422970"/>
            <a:chExt cx="8968297" cy="7555580"/>
          </a:xfrm>
        </p:grpSpPr>
        <p:grpSp>
          <p:nvGrpSpPr>
            <p:cNvPr id="5" name="Group 4"/>
            <p:cNvGrpSpPr/>
            <p:nvPr/>
          </p:nvGrpSpPr>
          <p:grpSpPr>
            <a:xfrm>
              <a:off x="2259543" y="-422970"/>
              <a:ext cx="8526542" cy="7235250"/>
              <a:chOff x="2259543" y="-422970"/>
              <a:chExt cx="8526542" cy="723525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473"/>
              <a:stretch/>
            </p:blipFill>
            <p:spPr>
              <a:xfrm>
                <a:off x="2259543" y="534161"/>
                <a:ext cx="3920724" cy="6071174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752859" cy="7235250"/>
                <a:chOff x="3033226" y="-422970"/>
                <a:chExt cx="7752859" cy="7235250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-45720"/>
                  <a:ext cx="7752859" cy="6858000"/>
                  <a:chOff x="3033226" y="-45720"/>
                  <a:chExt cx="7752859" cy="685800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5180" y="-45720"/>
                    <a:ext cx="4900905" cy="6858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79540" y="2199930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480478" y="4393832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0914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58651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9" name="TextBox 38"/>
            <p:cNvSpPr txBox="1"/>
            <p:nvPr/>
          </p:nvSpPr>
          <p:spPr>
            <a:xfrm>
              <a:off x="5753264" y="6778667"/>
              <a:ext cx="5474576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dirty="0" smtClean="0">
                  <a:latin typeface="Yu Gothic" charset="-128"/>
                  <a:ea typeface="Yu Gothic" charset="-128"/>
                  <a:cs typeface="Yu Gothic" charset="-128"/>
                </a:rPr>
                <a:t>Branch length (average codon substitutions per site)</a:t>
              </a:r>
              <a:endParaRPr lang="en-US" sz="17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-615776" y="-1443633"/>
            <a:ext cx="9515656" cy="8326504"/>
            <a:chOff x="-615776" y="-1443633"/>
            <a:chExt cx="9515656" cy="8326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-1048573"/>
              <a:ext cx="3455415" cy="34554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9957" y="3427456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500987"/>
                <a:chOff x="2049941" y="3926215"/>
                <a:chExt cx="400110" cy="1500987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2229487" y="3926215"/>
                  <a:ext cx="1443" cy="97976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929630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382542"/>
                <a:chOff x="2137443" y="1414645"/>
                <a:chExt cx="400110" cy="138254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314553" y="1940503"/>
                  <a:ext cx="801" cy="85668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303247" y="-261149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303247" y="559269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=2.08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=1.34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85" r="40319"/>
            <a:stretch/>
          </p:blipFill>
          <p:spPr>
            <a:xfrm>
              <a:off x="1600200" y="-1834642"/>
              <a:ext cx="409154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" r="1" b="20519"/>
            <a:stretch/>
          </p:blipFill>
          <p:spPr>
            <a:xfrm>
              <a:off x="405582" y="38100"/>
              <a:ext cx="9652818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509229" y="5669408"/>
                  <a:ext cx="3767334" cy="1442629"/>
                  <a:chOff x="5509229" y="5669408"/>
                  <a:chExt cx="3767334" cy="1442629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509229" y="5669408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5524382" y="6681150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509229" y="6007714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5509231" y="6346020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  <p:sp>
          <p:nvSpPr>
            <p:cNvPr id="33" name="Rectangle 32"/>
            <p:cNvSpPr/>
            <p:nvPr/>
          </p:nvSpPr>
          <p:spPr>
            <a:xfrm flipV="1">
              <a:off x="10341949" y="1840357"/>
              <a:ext cx="229480" cy="229480"/>
            </a:xfrm>
            <a:prstGeom prst="rect">
              <a:avLst/>
            </a:prstGeom>
            <a:solidFill>
              <a:srgbClr val="B533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10337651" y="2182467"/>
              <a:ext cx="229480" cy="229480"/>
            </a:xfrm>
            <a:prstGeom prst="ellipse">
              <a:avLst/>
            </a:prstGeom>
            <a:solidFill>
              <a:srgbClr val="43A0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/>
            <p:cNvSpPr/>
            <p:nvPr/>
          </p:nvSpPr>
          <p:spPr>
            <a:xfrm rot="10800000" flipV="1">
              <a:off x="10319292" y="2503694"/>
              <a:ext cx="266197" cy="229480"/>
            </a:xfrm>
            <a:prstGeom prst="triangle">
              <a:avLst/>
            </a:prstGeom>
            <a:solidFill>
              <a:srgbClr val="75A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rot="2699808" flipV="1">
              <a:off x="10337651" y="2857180"/>
              <a:ext cx="229479" cy="229479"/>
            </a:xfrm>
            <a:prstGeom prst="rect">
              <a:avLst/>
            </a:prstGeom>
            <a:solidFill>
              <a:srgbClr val="FA84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49262</TotalTime>
  <Words>381</Words>
  <Application>Microsoft Macintosh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Yu Gothic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223</cp:revision>
  <dcterms:created xsi:type="dcterms:W3CDTF">2017-11-03T19:06:03Z</dcterms:created>
  <dcterms:modified xsi:type="dcterms:W3CDTF">2018-03-20T18:37:41Z</dcterms:modified>
</cp:coreProperties>
</file>